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te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te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45 దేవుని వాక్యము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e" sz="4400"/>
              <a:t>దేవదూత నుండి శుభవార్త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మేరీకి వార్త ఎవరు ఇచ్చారు?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సాతాను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మేరీ స్నేహితురాలు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ఏంజెల్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te" sz="2800">
                <a:solidFill>
                  <a:srgbClr val="FF0000"/>
                </a:solidFill>
              </a:rPr>
              <a:t>ఏంజెల్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 54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బావి వద్ద సమరిటన్ స్త్రీ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నేను ఇచ్చే నీళ్ళు తాగేవాడికి దాహం వేయదు. నిజమే, నేను అతనికి ఇచ్చే నీరు అతనిలో నిత్యజీవానికి ప్రవహించే నీటి బుగ్గగా మారుతుంది."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సమరయ దేశం గుండా వెళుతుండగా బావి దగ్గర ఒక స్త్రీని కలుసుకుని ఇలా అన్నాడు. "దయచేసి నాకు కొంచెం నీరు ఇవ్వండి."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స్త్రీ అద్భుతంగా ఉంది. ఎందుకంటే యూదులు సమరయులతో మాట్లాడడం లేదు. "నేనెవరో మీకు తెలిస్తే, మీరు నన్ను నీరు అడిగారు." యేసు చెప్పాడు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"ఎందుకంటే నేను ఇచ్చే నీరు మళ్ళీ దాహం వేయని జీవ జలం." ఆ స్త్రీకి యేసు గురించి ఆసక్తి కలిగింది. "ఎవరు నువ్వు, ఆ నీళ్ళు నాకు ఇవ్వగలవా?"</a:t>
            </a:r>
            <a:r xmlns:a="http://schemas.openxmlformats.org/drawingml/2006/main">
              <a:rPr lang="te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“నేను క్రీస్తును మరియు దేవుని కుమారుణ్ణి” అని యేసు జవాబిచ్చాడు. దీంతో ఆమె ఒక్కసారిగా ఉలిక్కిపడింది.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ఆమె తన నీటి కుండను విడిచిపెట్టి, పట్టణానికి తిరిగి వెళ్లి యేసు గురించి ప్రజలతో చెప్పింది. చాలా మంది ప్రజలు యేసును కలవడానికి వచ్చారు మరియు ఆయనను తమ రక్షకునిగా విశ్వసించారు.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సమరయ స్త్రీ యేసును కలుసుకున్న వెంటనే, ఆమె నీటి కూజాను విడిచిపెట్టి, గ్రామస్తులకు మోక్షానికి సంబంధించిన శుభవార్తను అందించడానికి గ్రామానికి తిరిగి వెళ్ళింది.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చివరికి, ఆమె బోధించిన సువార్తను విని నమ్మడం ద్వారా చాలా మంది ప్రజలు రక్షించబడ్డారు.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యేసును కలుసుకున్నారా? మీరు యేసు గురించి ఇతరులకు చెబుతున్నారా? యేసును సమరయ స్త్రీలా ఇతరులకు పరిచయం చేయడం ఎలా?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</a:t>
            </a:r>
            <a:r xmlns:a="http://schemas.openxmlformats.org/drawingml/2006/main">
              <a:rPr altLang="en-US" lang="t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ఉంది..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 ఆత్మల కోసం ఎన్నటికీ దాహం వేయకుండా జీవజలాన్ని ఇచ్చేవాడు యేసు.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సమరయ స్త్రీని ఎక్కడ కలిశాడు?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రాజభవనంలో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పట్టణంలో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వీధి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మార్కెట్ వద్ద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బావి వద్ద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బావి వద్ద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బిడ్డతో ఉండి ఒక కుమారునికి జన్మనిస్తారు, మరియు మీరు అతనికి యేసు అని పేరు పెట్టాలి.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నేను ఇచ్చే నీళ్ళు తాగేవాడికి దాహం వేయదు. నిజమే, నేను అతనికి ఇచ్చే నీరు అతనిలో నిత్యజీవానికి ప్రవహించే నీటి బుగ్గగా మారుతుంది."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55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మీ వలను లోతైన నీటిలోకి విసిరేయండి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యేసు సీమోనుతో, “భయపడకు, ఇకనుండి నువ్వు మనుషులను పట్టుకుంటావు” అన్నాడు.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పేతురు పడవ మీద వెళ్లి వాక్యం చెప్పిన యేసు పేతురుతో ఇలా అన్నాడు. "ఇప్పుడు లోతైన నీటిలోకి వెళ్లి చేపలను పట్టుకోవడానికి వల వేయండి."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“మాస్టర్, మేము రాత్రంతా కష్టపడి ఏమీ పట్టుకోలేదు. కానీ నువ్వు చెప్పినందున నేను వలలు దించుతాను."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అలా చేసినప్పుడు, వారు చాలా పెద్ద సంఖ్యలో చేపలను పట్టుకున్నారు, వారి వలలు విరిగిపోతాయి. దీనికి పీటర్ ఆశ్చర్యపోయాడు.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ఆ సమయంలో, పేతురు యేసు దేవుని కుమారుడని తెలిసి పశ్చాత్తాపపడ్డాడు. "నేను పాపిని."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చెప్పాడు. "భయపడకు, ఇక నుండి నువ్వు మనుషులను పట్టుకునే జాలరివి అవుతావు." పేతురు సమస్తమును విడిచిపెట్టి యేసు శిష్యుడైనాడు.</a:t>
            </a:r>
            <a:r xmlns:a="http://schemas.openxmlformats.org/drawingml/2006/main">
              <a:rPr altLang="en-US" lang="t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కలిసిన పేతురు,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పశ్చాత్తాపపడి అక్కడే పాటించాడు.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పశ్చాత్తాపం మరియు విధేయత ఉందా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నీ జీవితంలో యేసుకు?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పేతురు సమస్తమును విడిచిపెట్టి యేసును అనుసరించాడు. పేతురు వలె, మీరు నిజమైన పశ్చాత్తాపం మరియు విధేయత తెలిసిన శిష్యులుగా ఉండాలి.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ప్రజల అనుభవాలు మరియు సామర్థ్యాలను అధిగమించే అద్భుతాలు చేసేవాడు.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46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బేబీ జీసస్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పీటర్ ఉద్యోగం ఏమిటి?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వడ్రంగి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షెపర్డ్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మత్స్యకారుడు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రైతు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మత్స్యకారుడు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యేసు సీమోనుతో, “భయపడకు, ఇకనుండి నువ్వు మనుషులను పట్టుకుంటావు” అన్నాడు.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56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శిష్యులను పిలిచిన యేసు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ఫిలిప్పు నతనయేలును కనుగొని అతనితో, "మోషే ధర్మశాస్త్రములో వ్రాసినది మరియు ప్రవక్తలు వ్రాసిన దానిని మేము కనుగొన్నాము - యోసేపు కుమారుడైన నజరేయుడైన యేసు."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పేతురు, ఆండ్రూ మరియు వారి పొరుగువాడైన ఫిలిప్పును శిష్యునిగా ఉండమని పిలిచాడు. "నన్ను అనుసరించండి!"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ఫిలిప్ యేసును తన స్నేహితుడు నతనయేల్‌కు పరిచయం చేశాడు. "పాత నిబంధనలో ప్రవక్తలు వ్రాసిన మెస్సీయ ప్రత్యక్షమయ్యాడు."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"నజరేత్! అక్కడ నుండి మెస్సీయా రాగలడా?" నతానెల్ అడిగాడు. "వచ్చి చూడు" అన్నాడు ఫిలిప్.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నతనయేలుతో అన్నాడు. "నువ్వు నిజమైన ఇశ్రాయేలీయుడివి, ఫిలిప్ నిన్ను పిలవకముందే నువ్వు అంజూరపు చెట్టు క్రింద ఉండగానే నిన్ను చూశాను."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దానికి నతనయేలు ఆశ్చర్యపడి, “రబ్బీ, నీవు దేవుని కుమారుడవు, ఇశ్రాయేలు రాజువు” అని యేసును మహిమపరిచాడు.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నతానెల్ ఆ విషయం తెలుసుకున్న వెంటనే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మెస్సీయ, ఆయన యేసుకు మహిమ ఇచ్చాడు.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యేసు శిష్యుడు అయ్యాడు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 రక్షకుడైన యేసును మహిమపరచి, యేసు శిష్యునిగా జీవించి ఆయనకు లోబడాలి.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నేడు దావీదు పట్టణంలో మీకు రక్షకుడు పుట్టాడు; అతడు క్రీస్తు ప్రభువు.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ఇష్టం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తనలా ఉండమని ప్రజలను శిష్యులుగా పిలిచేవాడు.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నతనయేలుకు పరిచయం చేసింది ఎవరు?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పీటర్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ఫిలిప్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ఆండ్రూ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ఫిలిప్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ఫిలిప్పు నతనయేలును కనుగొని అతనితో, "మోషే ధర్మశాస్త్రములో వ్రాసినది మరియు ప్రవక్తలు వ్రాసిన దానిని మేము కనుగొన్నాము - యోసేపు కుమారుడైన నజరేయుడైన యేసు."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57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పైకప్పు నుండి క్రిందికి వచ్చిన వ్యక్తి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లేచి, తన చాప తీసుకొని, వారందరికీ కనిపించేలా బయటకు నడిచాడు. ఇది అందరినీ ఆశ్చర్యపరిచింది మరియు వారు దేవుణ్ణి స్తుతించారు, "మేము ఇలాంటిది ఎప్పుడూ చూడలేదు!"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ప్రజలు యేసు స్వస్థత గురించి విన్నప్పుడు, ప్రజలు తమ పక్షవాతం ఉన్న స్నేహితుడిని తీసుకువచ్చారు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యేసు ఉన్న చోట చాలా మంది ఉన్నారు. కాబట్టి వారు తమ పక్షవాతం ఉన్న స్నేహితుడిని పైకప్పు గుండా యేసు దగ్గరకు తీసుకెళ్లలేకపోయారు.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చివరికి, పక్షవాతం ఉన్న స్నేహితుడిని తీసుకువచ్చిన వారు పైకప్పును పగులగొట్టి, పక్షవాతం ఉన్న స్నేహితుడిని యేసు వద్దకు పంపారు.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వారి విశ్వాసాన్ని చూసి ఇలా అన్నాడు. "నీ పాపాలు క్షమించబడ్డాయి. లేచి ఇంటికి వెళ్ళు."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ఆశ్చర్యకరంగా, పక్షవాతానికి గురైన వ్యక్తి క్షణంలో కోలుకున్నాడు. అప్పుడు అతను లేచి నడిచి దేవుని మహిమపరచాడు.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మేరీకి బిడ్డ పుట్టే సమయం వచ్చినప్పుడు, ఆమె బేత్లెహేముకు వెళ్ళవలసి వచ్చింది. కానీ గది లేకపోవడంతో ఆమెకు తొట్టిలో పాప పుట్టింది.</a:t>
            </a:r>
            <a:r xmlns:a="http://schemas.openxmlformats.org/drawingml/2006/main">
              <a:rPr lang="te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పక్షవాతం ఉన్నవారి స్నేహితులకు ఇబ్బందులు మరియు వైకల్యాలు ఉన్నాయి, కానీ వారు యేసు వద్దకు వెళ్లడాన్ని వదులుకోలేకపోయారు. ఎందుకంటే వారికి యేసు మీద విశ్వాసం ఉంది.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యేసుపై మనకు విశ్వాసం ఉందా?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మనము విశ్వాసముతో యేసునొద్దకు వచ్చినప్పుడు, మనలను అడ్డుకునే కష్టాలు మరియు అడ్డంకులు ఉన్నప్పటికీ మనం వదులుకోకూడదు.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అలా చేస్తే, పక్షవాతం వచ్చిన వ్యక్తిలా మనం దేవునికి మహిమ తీసుకురాగలము.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తన దగ్గరకు వచ్చిన వారిని తిరస్కరించడు. మరియు అతను తన వద్దకు వచ్చిన వారికి అవసరమైన వాటిని ఇస్తాడు.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పక్షవాతం యేసుకు దేని ద్వారా వచ్చింది?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విండో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గేట్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గోడ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పైకప్పు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పైకప్పు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లేచి, తన చాప తీసుకొని, వారందరికీ కనిపించేలా బయటకు నడిచాడు. ఇది అందరినీ ఆశ్చర్యపరిచింది మరియు వారు దేవుణ్ణి స్తుతించారు, "మేము ఇలాంటిది ఎప్పుడూ చూడలేదు!"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58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మాథ్యూని పిలిచాడు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అక్కడినుండి వెళ్లుచుండగా, మత్తయి అనే వ్యక్తి పన్ను వసూలు చేసే బూత్ వద్ద కూర్చోవడం చూశాడు. "నన్ను అనుసరించండి," అతను అతనికి చెప్పాడు, మరియు మాథ్యూ లేచి అతనిని అనుసరించాడు.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 అనే పన్ను వసూలు చేసేవాడు ఉండేవాడు. అతను ఇశ్రాయేలీయులకు రోమ్ తరపున పన్ను వసూలు చేసేవాడు.</a:t>
            </a:r>
            <a:r xmlns:a="http://schemas.openxmlformats.org/drawingml/2006/main">
              <a:rPr lang="te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 పన్ను వసూలు చేసేవాడు, కాబట్టి అతని వద్ద చాలా డబ్బు ఉంది. కానీ జయించిన రోమ్ కోసం పనిచేస్తున్న పన్ను వసూలు చేసేవారిని యూదులు అసహ్యించుకున్నారు.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పన్ను బూత్ వద్ద కూర్చున్న మత్తయి వైపు చూసి అతనితో అన్నాడు. "నన్ను అనుసరించు"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మత్తయి వెంటనే అన్నీ విడిచిపెట్టి యేసును అనుసరించాడు. యేసు తనను పిలిచినందుకు కృతజ్ఞతలు చెప్పడమే దీనికి కారణం.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ఇంతలో, బేత్లెహేములో గొర్రెలను మేపుతున్న కాపరులకు పరలోకం నుండి ఒక స్వరం వినిపించింది.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"ఆరోగ్యవంతులకు డాక్టర్ అవసరం లేదు, అనారోగ్యంతో ఉన్నవారికి." మత్తయి యేసు శిష్యుడు అయ్యాడు.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 తన ప్రజలచే అసహ్యించబడిన పన్ను వసూలు చేసేవాడు. కానీ, యేసు మత్తయిని పిలిచి శిష్యునిగా చేసాడు.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కూడా దేవుని ప్రజలమే. అయితే మనం యేసు శిష్యులుగా పిలవబడటానికి సరిపోము.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అయితే, యేసు తన శిష్యులను చేయమని మనలను పిలుస్తున్నాడు. కాబట్టి, ఆయన పిలుపుకు యోగ్యులుగా ఉండేందుకు మనం ఆయనకు లోబడాలి.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లోకంలో తిరస్కరించబడిన వ్యక్తులను దేవుని ప్రజలుగా మారమని యేసు పిలుస్తున్నాడు.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 యొక్క పని ఏమిటి?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పన్ను వసూలు చేసేవాడు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మత్స్యకారుడు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వడ్రంగి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పూజారి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పన్ను వసూలు చేసేవాడు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అక్కడినుండి వెళ్లుచుండగా, మత్తయి అనే వ్యక్తి పన్ను వసూలు చేసే బూత్ వద్ద కూర్చోవడం చూశాడు. "నన్ను అనుసరించండి," అతను అతనికి చెప్పాడు, మరియు మాథ్యూ లేచి అతనిని అనుసరించాడు.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59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పన్నెండు మంది శిష్యులను ఎన్నుకున్నాడు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ఆ రోజుల్లో ఒకరోజు యేసు ప్రార్థించడానికి ఒక కొండపైకి వెళ్లి, ఆ రాత్రి దేవునికి ప్రార్థిస్తూ గడిపాడు.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ఉదయం వచ్చినప్పుడు, అతను తన శిష్యులను తన వద్దకు పిలిచి, వారిలో పన్నెండు మందిని ఎన్నుకున్నాడు, వారిని అపొస్తలులుగా కూడా నియమించాడు.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విని అనుసరించినవారు చాలా మంది ఉన్నారు. వారు యేసుతో వెళ్లి యేసు నుండి నేర్చుకున్నారు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ప్రార్థన చేసిన తర్వాత, యేసు ప్రత్యేకంగా పన్నెండు మందిని సన్నిహిత శిష్యులుగా ఎంచుకున్నాడు.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యేసుతో జీవించడానికి, సువార్త ప్రకటించడానికి మరియు దయ్యాలను వెళ్లగొట్టడానికి ఎంపిక చేయబడ్డారు.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“స్వర్గానికి మహిమ, భూమికి శాంతి! సంతోషించండి, యేసు జన్మించాడు. స్వర్గం నుండి దేవదూతలు చెప్పారు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శిష్యులు రకరకాల వ్యక్తులు: వారిలో కొందరు మత్స్యకారులు, పన్ను వసూలు చేసేవారు, విప్లవకారుడు, వారిలో కొందరు వేడి స్వభావం గలవారు.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యేసు తన శిష్యులను బాగా ఎన్నుకోమని దేవుణ్ణి ప్రార్థించాడు మరియు అతను వారిని బాగా ఎన్నుకున్నాడు, వారిని బాగా చూసుకున్నాడు మరియు వారికి బాగా బోధించాడు.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అందుకే యేసు తన శిష్యులను ఎన్నుకున్నాడు: 1) వారికి దేవుని వాక్యాన్ని బోధించడానికి, 2) వారు నేర్చుకున్న దాని ప్రకారం సువార్త ప్రకటించడానికి మరియు 3) దేవుని రాజ్యం యొక్క శక్తిని వారు ప్రకటించడానికి. ఈ కారణాల వల్ల, యేసు తన శిష్యులను ఎన్నుకున్నాడు.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కూడా యేసు శిష్యులమే.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మన పని యేసు పన్నెండు మంది శిష్యుల పని వలెనే ఉంటుంది.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ఈ రోజు నుండి శిష్య జీవితాన్ని గడుపుదాం </a:t>
            </a: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</a:t>
            </a:r>
            <a:r xmlns:a="http://schemas.openxmlformats.org/drawingml/2006/main">
              <a:rPr altLang="en-US" lang="t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ఉంది…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శిష్యులవలె మనం ఎదగడానికి పరలోక సత్యాన్ని బోధించేవాడు యేసు.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ఎంతమంది శిష్యులను అపొస్తలులుగా (పంపబడిన వారిని) ఎన్నుకున్నాడు??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పదకొండు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పన్నెండు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పద్నాలుగు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పన్నెండు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ఆ రోజుల్లో ఒకరోజు యేసు ప్రార్థించడానికి ఒక కొండపైకి వెళ్లి, ఆ రాత్రి దేవునికి ప్రార్థిస్తూ గడిపాడు.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ఉదయం వచ్చినప్పుడు, అతను తన శిష్యులను తన వద్దకు పిలిచి, వారిలో పన్నెండు మందిని ఎన్నుకున్నాడు, వారిని అపొస్తలులుగా కూడా నియమించాడు.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60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సువార్త యేసు పర్వతం మీద బోధించాడు.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ఇప్పుడు అతను జనసమూహాన్ని చూసినప్పుడు, అతను ఒక కొండపైకి వెళ్లి కూర్చున్నాడు. ఆయన శిష్యులు ఆయన దగ్గరకు వచ్చారు.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అతను వారికి బోధించడం ప్రారంభించాడు: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"ఆత్మలో పేదలు ధన్యులు, ఎందుకంటే పరలోక రాజ్యం వారిది.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రాజ్యంలో ప్రజలుగా ఎలా జీవించాలో యేసు కొండపై ఉన్న ప్రజలకు బోధించాడు.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"ఆత్మలో పేదలు ధన్యులు, ఎందుకంటే పరలోక రాజ్యం వారిది.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దేవదూతలు చెప్పినట్లుగా, యేసు ఒక తొట్టిలో ఆరోగ్యంగా జన్మించాడు.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మీ పళ్ళతో మీ పళ్ళను తిరిగి చెల్లించడం నేర్చుకున్నారు, కానీ కుడి చెంపను కొట్టేవారికి ఎడమ చెంప ఇవ్వమని నేను మీకు చెప్తున్నాను. అప్పుడు మీరు దేవుని పిల్లలు అవుతారు!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గాలిలో పక్షులను చూడండి. పక్షులు పొలం పనులు చేయవు, దేవుడు వాటన్నింటికీ ఆహారం ఇస్తాడు. ఆయన నిన్ను పక్షుల కంటే ఎక్కువగా చూసుకోడు కదా!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బోధకు ప్రజలు చాలా ఆశ్చర్యపోయారు. ఎందుకంటే యేసుకు సాధారణ బైబిలు బోధకులకు భిన్నంగా అధికారం ఉంది.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మనకు చెప్తాడు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ప్రజల జీవితాలు ప్రపంచంలోని జీవితాలకు భిన్నంగా ఉంటాయి.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నమ్మని వారి నుండి మన జీవితాలలో ఏమైనా తేడాలు ఉన్నాయా?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మనల్ని మనం పరిశీలించుకుని దేవుని రాజ్యానికి తగిన జీవితాన్ని గడుపుదాం.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రాజ్యంలోని ప్రజలలా జీవించేలా మనల్ని మార్చేవాడు యేసు.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ఆత్మలో పేదవారు ఏమి పొందగలరు?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డబ్బు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ఆహారం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గౌరవం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రాజ్యం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దేవుని రాజ్యం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ఇప్పుడు అతను జనసమూహాన్ని చూసినప్పుడు, అతను ఒక కొండపైకి వెళ్లి కూర్చున్నాడు. ఆయన శిష్యులు ఆయన దగ్గరకు వచ్చారు.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అతను వారికి బోధించడం ప్రారంభించాడు: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"ఆత్మలో పేదలు ధన్యులు, ఎందుకంటే పరలోక రాజ్యం వారిది.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61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తుఫానును శాంతపరుస్తాడు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లేచి, గాలిని మందలించాడు మరియు అలలతో, "నిశ్శబ్దంగా ఉండండి! నిశ్చలంగా ఉండండి!" అప్పుడు గాలి తగ్గి పూర్తిగా ప్రశాంతంగా ఉంది.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గలిలయ సరస్సు దాటడానికి యేసు మరియు ఆయన శిష్యులు కలిసి పడవ ఎక్కారు.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ప్రజలను రక్షించే దేవుని కుమారుడిని చూడటానికి బెత్లెహేమ్ కాపరులు వచ్చారు. “యేసు! దేవుని కుమారుడు! ఈ భూమికి వచ్చినందుకు ధన్యవాదాలు! 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సరస్సు దాటుతుండగా ఒక్కసారిగా ఉగ్రమైన గాలి వీచి భయంకరమైన అల వచ్చింది.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శిష్యులు చివరికి యేసుతో అన్నారు. 'మేము నీటమునిగినా మీరు పట్టించుకోరా టీచర్!'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గాలిని మందలిస్తూ అలలతో ఇలా అన్నాడు: “నిశ్శబ్దంగా ఉండు! నిశ్చలముగా ఉండు!" అప్పుడు గాలి తగ్గి పూర్తిగా ప్రశాంతంగా ఉంది.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భయపడి, ఒకరినొకరు ఇలా అడిగారు, “ఈయన ఎవరు? గాలి మరియు అలలు కూడా అతనికి విధేయత చూపుతాయి!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మాత్రమే సముద్రాన్ని ఆదేశించగలడు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గాలి.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అందుకే యేసు ప్రపంచాన్ని సృష్టించి పరిపాలించే దేవుడు.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అనేక దేవుళ్ళలో ఒకడు కాదు, ఏకైక మరియు సర్వశక్తిమంతుడైన సృష్టికర్త దేవుడు అని మేము నమ్ముతున్నాము.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ఈ వాస్తవాన్ని గుర్తుంచుకోవడం ద్వారా మన విశ్వాసాన్ని పెంచుకోవాలి.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</a:t>
            </a:r>
            <a:r xmlns:a="http://schemas.openxmlformats.org/drawingml/2006/main">
              <a:rPr altLang="en-US" lang="t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ఉంది..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ఈ ప్రపంచంలోని ప్రతిదానిని తయారు చేసే మరియు పాలించే అన్ని వస్తువులకు యేసు యజమాని.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సముద్రం మరియు గాలిపై యేసు ఏమి ఆజ్ఞాపించాడు?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నిశ్చలంగా ఉండండి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పరిగెత్తండి మరియు ఆడండి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మేల్కొలుపు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పైకి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తెరవండి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మీ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కళ్ళు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నిశ్చలంగా ఉండండి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లేచి, గాలిని మందలించాడు మరియు అలలతో, "నిశ్శబ్దంగా ఉండండి! నిశ్చలంగా ఉండండి!" అప్పుడు గాలి తగ్గి పూర్తిగా ప్రశాంతంగా ఉంది.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62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నా బట్టలు ఎవరు ముట్టుకున్నారు?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ఆమె యేసు గురించి విన్నప్పుడు, ఆమె గుంపులో అతని వెనుకకు వచ్చి, అతని అంగీని ముట్టుకుంది,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28.ఎందుకంటే, "నేను అతని బట్టలు ముట్టుకుంటే, నేను స్వస్థత పొందుతాను" అని ఆమె అనుకుంది.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అన్నిటికీ యజమాని అయిన యేసు,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కుమారుడు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యేసు ఈ దేశానికి వచ్చినప్పుడు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was born in a manger with a humble Figure.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మేము యేసును విశ్వసిస్తున్నాము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పిల్లలు.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మనం జీసస్ లాగా వినయంగా మరియు నీచంగా జీవించాలి.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చాలా మంది ప్రజలు యేసు గురించి విన్నారు మరియు వారు యేసును అనుసరించారు.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ఒక స్త్రీ అతని వెనుక వచ్చి, స్వస్థత కోసం యేసు బట్టలు ముట్టుకుంది.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ఓ మహిళ 12 ఏళ్లుగా రక్తస్రావం అనే వ్యాధితో బాధపడుతోంది. ఆమె దాన్ని పరిష్కరించడానికి అనేక మార్గాలు ప్రయత్నించింది, కానీ అది పరిష్కరించబడలేదు మరియు ఆమె తన వద్ద ఉన్నదంతా ఖర్చు చేసింది.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'నా బట్టలు ఎవరు ముట్టారు??' తన శక్తి తన నుండి బయటకు వెళ్లిందని యేసు వెంటనే గ్రహించాడు. ఆమె వచ్చి అతని కాళ్ళ మీద పడి నిజం చెప్పింది.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ఆమెతో, 'కుమారీ, నీ విశ్వాసం నిన్ను స్వస్థపరిచింది. ప్రశాంతంగా వెళ్లు.'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ఏళ్లుగా రక్తస్రావంతో బాధపడుతున్న ఆ మహిళ యేసు దగ్గరకు వెళ్లింది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విశ్వాసంతో.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ఆ స్త్రీని స్వస్థపరిచాడు మరియు ప్రజల ముందు ఆమె విశ్వాసాన్ని మెచ్చుకున్నాడు.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దేవుడు ఇప్పటికీ మన విశ్వాసాన్ని చూస్తున్నాడు.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మేము కష్టమైన విషయాలను ఎదుర్కొన్నప్పుడు,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మనము విశ్వాసముతో దేవుని యొద్దకు చేరుదాము.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 బాధలను మరియు కష్టాలను తెలుసుకొని వాటిని పరిష్కరిస్తాడు.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సంవత్సరాలుగా అనారోగ్యంతో ఉన్న స్త్రీ యేసుతో ఏమి ముట్టుకుంది?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జుట్టు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చేతి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అడుగులు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బట్టలు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బట్టలు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ఆమె యేసు గురించి విన్నప్పుడు, ఆమె గుంపులో అతని వెనుకకు వచ్చి, అతని అంగీని ముట్టుకుంది,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"నేను అతని బట్టలు ముట్టుకుంటే, నేను స్వస్థత పొందుతాను" అని ఆమె అనుకుంది.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63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తలిత కౌమ్!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బిడ్డతో ఉండి ఒక కుమారునికి జన్మనిస్తారు, మరియు మీరు అతనికి యేసు అని పేరు పెట్టాలి.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వినయం మరియు అణకువతో భూమిపైకి వచ్చాడు, కానీ ఆయన మన నిజమైన రాజు.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ఆమె చెయ్యి పట్టుకుని, "తలితా కౌం!" (అంటే, "చిన్న అమ్మాయి, నేను నీతో చెప్తున్నాను, లేవండి!"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యాయీరు అనే వ్యక్తి, సమాజ మందిర పాలకుడు, యేసు దగ్గరకు వచ్చి ఇలా అన్నాడు: “నా కూతురు చనిపోతోంది. నాకు సహాయం చెయ్యండి."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యేసుతో కలిసి ఇంటికి వెళ్తుండగా, ఒక వ్యక్తి పరిగెత్తుకుంటూ వచ్చి తన కూతురు అప్పటికే చనిపోయిందని చెప్పాడు.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ఇంటికి వచ్చేసరికి, యాయీరు కూతురు అప్పటికే చనిపోయి ఉంది, మరియు ప్రజలు ఏడుస్తున్నారు.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లోపలికి వెళ్లి, “పిల్లవాడు చనిపోలేదు, నిద్రపోతున్నాడు” అని వారితో చెప్పాడు.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"అతను ఆమె చేతిని పట్టుకుని, "తలితా కౌం!" (అంటే, "చిన్న అమ్మాయి, నేను నీతో చెప్తున్నాను, లేవండి!" ). వెంటనే ఆ అమ్మాయి లేచి నిల్చుని అటూ ఇటూ నడిచింది.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మరణాన్ని పాలించేవాడు.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మరణం ప్రజలకు అత్యంత భయంకరమైన విషయం, కానీ యేసు దానిని జయించాడు.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ఏదో ఒక రోజు త్వరగా లేదా తరువాత చనిపోతాము.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మీరు మరణానికి భయపడాల్సిన అవసరం లేదు.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ఎందుకంటే యేసు మరణాన్ని పాలించేవాడు.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మరణాన్ని జయించిన యేసును మనం నమ్ముతాము.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జీవాన్ని ఇచ్చేవాడు మరియు అదే సమయంలో జీవితాన్ని పరిపాలించేవాడు.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“తలిత కౌమ్!” అంటే ఏమిటి అర్థం?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చిన్న అమ్మాయి, అల్పాహారం తీసుకోండి!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చిన్న అమ్మాయి, పడుకో!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చిన్న అమ్మాయి, లేవండి!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చిన్న అమ్మాయి, ఒక పాట పాడండి!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చిన్న అమ్మాయి, లేవండి!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ఆమె చెయ్యి పట్టుకుని, "తలితా కౌం!" (అంటే, "చిన్న అమ్మాయి, నేను నీతో చెప్తున్నాను, లేవండి!"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క్విజ్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ఎక్కడ జన్మించాడు?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ఉంది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ఇల్లు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ప్యాలెస్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తొట్టిలో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లగ్జరీ హోటల్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తొట్టిలో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64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బెథెస్డా వద్ద అనారోగ్యంతో ఉన్న వ్యక్తి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యేసు అతనితో, "లేచి, నీ చాప ఎత్తుకొని నడవండి" అన్నాడు.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వెంటనే మనిషి స్వస్థత పొందాడు; he pick up his mat and నడిచాడు. ఇది జరిగిన రోజు సబ్బాత్,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 5: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జెరూసలేంలో బెతెస్డా అనే కొలను ఉండేది. నీటి తరలింపు కోసం చాలా మంది అనారోగ్యంతో ప్రజలు అక్కడ గుమిగూడారు.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ప్రభువు దూత కొన్ని సమయాలలో కొలనులోకి దిగి నీటిని కదిలించాడు. ఎవరు మొదట, నీటిని కదిలించిన తరువాత, అతను ఏ వ్యాధితో బాధపడుతున్నాడో అతను కోలుకున్నాడు.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నడవలేని ఒక వ్యక్తి ఉన్నాడు. యేసు అతనిని చూసి ముప్పై ఎనిమిది సంవత్సరాలు అక్కడ ఉన్న వ్యక్తిని అడిగాడు. "మీరు బాగుపడాలనుకుంటున్నారా?"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“అయ్యా, నీళ్ళు కదులుతున్నప్పుడు కొలనులోకి నాకు సహాయం చేసేవారు ఎవరూ లేరు. దయచెసి నాకు సహయమ్ చెయ్యి!" అప్పుడు యేసు అతనితో, “లేవండి! మీ చాప ఎత్తుకుని నడవండి.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చెప్పినట్లు తన చాప ఎత్తుకొని నడిచాడు. 38 ఏళ్లుగా అనారోగ్యంతో బాధపడుతున్న వ్యక్తి ఒక్కసారిగా కోలుకున్నాడు.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బెథెస్డా కొలను వద్ద ఉన్న రోగులకు అత్యంత అవసరమైన విషయం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నయం చేయాలి.</a:t>
            </a:r>
            <a:r xmlns:a="http://schemas.openxmlformats.org/drawingml/2006/main">
              <a:rPr lang="t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మనకు ఏమి అవసరమో యేసుకు తెలుసు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 కంటే మెరుగైనది.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మనకు ఇచ్చేవాడు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మనకు ఏమి కావాలి.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అన్ని రోగాలను స్వస్థపరిచేవాడు మరియు ప్రతిదానిని పరిపాలించే శక్తి కలిగి ఉన్నాడు.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జబ్బుపడిన వ్యక్తి యేసును ఏమి చేయమని అడిగాడు?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నా వ్యాధిని నయం చేయండి, దయచేసి!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నన్ను రక్షించు, దయచేసి!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నాకు కొంచెం ఆహారం ఇవ్వండి, దయచేసి!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నీరు కదిలినప్పుడు కొలనులోకి దిగడానికి నాకు సహాయం చెయ్యండి, దయచేసి!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నీరు కదిలినప్పుడు కొలనులోకి దిగడానికి నాకు సహాయం చెయ్యండి, దయచేసి!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నేడు దావీదు పట్టణంలో మీకు రక్షకుడు పుట్టాడు; అతడు క్రీస్తు ప్రభువు.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ఇష్టం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యేసు అతనితో, "లేచి, నీ చాప ఎత్తుకొని నడవండి" అన్నాడు.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9.ఒక్కసారిగా మనిషి స్వస్థత పొందాడు; he pick up his mat and నడిచాడు. ఇది జరిగిన రోజు సబ్బాత్,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 5: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65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5,000 మందికి ఆహారం ఇచ్చిన యేసు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యేసు ఆ రొట్టెలు తీసుకుని, కృతజ్ఞతలు చెప్పి, కూర్చున్న వారికి కావలసినంత పంచిపెట్టాడు. చేపల విషయంలోనూ అలాగే చేశాడు.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బోధ వినడానికి ఐదు వేల మందికి పైగా ప్రజలు సమావేశమయ్యారు.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లంచ్ టైం అయింది. అందరూ ఆకలితో ఉన్నారు, కానీ వారికి తినడానికి తిండి లేదు, మరియు వారి వద్ద ఉన్నది రెండు చేపలు మరియు ఐదు రొట్టెలు.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ఆ రొట్టె మరియు చేపలను తీసుకొని, కృతజ్ఞతలు తెలిపి, కూర్చున్న వారికి కావలసినంత పంచిపెట్టాడు.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కానీ, అద్భుతం జరిగింది! 5,000 మంది ప్రజలు నిండుగా ఉండేందుకు సరిపోయింది!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వారు వాటిని సేకరించి, తిన్నవారు మిగిలిపోయిన ఐదు బార్లీ రొట్టె ముక్కలతో పన్నెండు బుట్టలను నింపారు.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మాకు 5,000 కంటే ఎక్కువ మందిని పూర్తి చేయడానికి మార్గం లేదు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ఐదు రొట్టెలు మరియు రెండు చేపలతో.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 దేవుని కుమారుడైన యేసు వారితో అద్భుతాలు చేశాడు.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మనకు ఎక్కువ ఏదైనా ఉందా లేదా అనేదాని కంటే మనం ఎల్లప్పుడూ యేసుతో ఉండటమే ముఖ్యం.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మనకు సమృద్ధిగా ఆహారం ఇవ్వగలడు.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47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జన్మదిన శుభాకాంక్షలు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5,000 మందికి ఆహారం ఇచ్చిన తర్వాత ఎంత ఆహారం మిగిలిపోయింది?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పది బుట్టలు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పదకొండు బుట్టలు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పన్నెండు బుట్టలు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పదమూడు బుట్టలు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పన్నెండు బుట్టలు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యేసు ఆ రొట్టెలు తీసుకుని, కృతజ్ఞతలు చెప్పి, కూర్చున్న వారికి కావలసినంత పంచిపెట్టాడు. చేపల విషయంలోనూ అలాగే చేశాడు.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66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నీటి మీద నడుస్తున్నాడు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వాళ్లు మూడు లేదా మూడున్నర మైళ్ల దూరం ప్రయాణించిన తర్వాత, యేసు నీటి మీద నడుస్తూ పడవ దగ్గరికి రావడం చూశారు. మరియు వారు భయపడ్డారు.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అయితే ఆయన వాళ్లతో, “నేనే, భయపడకు” అన్నాడు.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పర్వతం మీద ఒంటరిగా ప్రార్థిస్తుండగా, ఆయన శిష్యులు సరస్సు అవతల పడవ ఎక్కుతున్నారు.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చివరికి చీకటి పడింది మరియు గాలి మరియు నీళ్ళు బలంగా మరియు కఠినమైనవి.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“అక్కడ చూడు! ఎవరో నీళ్ల మీద నడుస్తున్నారు!“ వారు భయపడిపోయారు. వారిలో ఒకరు, “ఎవరో నీటి మీద నడుస్తున్నారు!” అని అరిచాడు.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"ఇది నేను: భయపడకు!" ఇది నీటి మీద వాకింగ్ ఎవరు యేసు.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దీంతో వారు ఆశ్చర్యపోయారు. వారు పడవలో యేసుకు స్వాగతం పలికారు. “యేసు దేవుని కుమారుడై ఉండాలి!” అని వారు అనుకున్నారు.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నీటి మీద నడవడం ఒక విషయం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ఎవరూ చేయలేరు.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యేసు నీటి మీద నడిచాడు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తన శిష్యులను కనుగొనడానికి.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ఒక ప్రత్యేకమైన వ్యక్తి కాబట్టి,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కుమారుడు.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నిజంగా నమ్మాలి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దేవుని కుమారుడని.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ఇంటికి వచ్చినప్పుడు, వారు పిల్లవాడిని అతని తల్లి మేరీతో చూసి, వంగి నమస్కరించారు. అప్పుడు వారు తమ సంపదను తెరిచి, అతనికి బంగారు ధూపద్రవ్యాలు మరియు మిర్రులను బహుమానంగా ఇచ్చారు.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మత్తయి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మనకు ఎన్ని అడ్డంకులు వచ్చినా సహాయం చేసి రక్షించడానికి వచ్చేవాడు యేసు.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సరస్సు మధ్యలో తన శిష్యుల వద్దకు ఎలా వచ్చాడు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నీటి మీద ఎగురుతూ..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వేగంగా పడవ ఎక్కడం…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ఈత..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నీటి మీద నడవడం..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నీటి మీద నడవడం..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వాళ్లు మూడు లేదా మూడున్నర మైళ్ల దూరం ప్రయాణించిన తర్వాత, యేసు నీటి మీద నడుస్తూ పడవ దగ్గరికి రావడం చూశారు. మరియు వారు భయపడ్డారు.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అయితే ఆయన వాళ్లతో, “నేనే, భయపడకు” అన్నాడు.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67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క్రీస్తు యొక్క పీటర్ యొక్క ఒప్పుకోలు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సీమోను పేతురు, "నీవు క్రీస్తు, సజీవ దేవుని కుమారుడవు" అని జవాబిచ్చాడు.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ఒకరోజు, యేసు తన శిష్యులను ఇలా అడిగాడు, "మనుష్యకుమారుడు ఎవరని ప్రజలు అంటున్నారు?"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వారు, “కొందరు బాప్టిస్ట్ యోహాను అంటున్నారు; ఇతరులు ఎలిజా అంటున్నారు; మరియు ప్రవక్తలలో ఒకరు."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"అయితే నీ సంగతేంటి?" అతను అడిగాడు. "నేను ఎవరని అంటున్నావు?"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సీమోను పేతురు, "నీవు క్రీస్తు, సజీవ దేవుని కుమారుడవు" అని జవాబిచ్చాడు.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చాలా సంతోషంతో అన్నాడు. "మీ ఒప్పుకోలు గురించి మీరు చెప్పింది నిజమే! ఈ రాతిపై నేను నా చర్చిని నిర్మిస్తాను!"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జన్మించినప్పుడు, తూర్పున ఉన్న వైద్యులకు ఒక నక్షత్రం కనిపించింది.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పేతురుకు యేసు ఎవరో ఖచ్చితంగా తెలుసు, మరియు అతను యేసు గురించి సరిగ్గా ఒప్పుకున్నాడు.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ఇది విన్న తర్వాత యేసు పేతురు తన సరైన ఒప్పుకోలు కోసం ప్రశంసించాడు.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ఎవరని మనం అనుకుంటున్నాము?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బైబిల్ చెప్పినట్లు మనం ఖచ్చితంగా యేసును తెలుసుకోవాలి మరియు బైబిల్ చెప్పినట్లుగానే మనం యేసు గురించి ఒప్పుకోవాలి.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విశ్వాసం యొక్క సరైన ఒప్పుకోలుపై తన చర్చిని నిర్మించేవాడు యేసు.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ఎవరు అని పేతురు చెప్పాడు?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క్రీస్తు, దేవుని కుమారుడు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శక్తివంతమైన ఎలిజా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 బాప్టిస్ట్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జెర్మియా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క్రీస్తు, దేవుని కుమారుడు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సీమోను పేతురు, "నీవు క్రీస్తు, సజీవ దేవుని కుమారుడవు" అని జవాబిచ్చాడు.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68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ది స్టోరీ ఆఫ్ ది ఫూలిష్ రిచ్ మాన్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"అయితే దేవుడు అతనితో ఇలా అన్నాడు, 'మూర్ఖుడా! ఈ రాత్రి నీ ప్రాణం నీ నుండి డిమాండ్ చేయబడుతుంది. అప్పుడు నీవు నీ కోసం సిద్ధం చేసుకున్నది ఎవరికి లభిస్తుంది?'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"ఒక మనిషి జీవితానికి అతని వద్ద ఉన్నదానితో సంబంధం లేదు" అని యేసు చెప్పాడు.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మరియు యేసు మాకు ఒక కథ చెప్పాడు.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ఇది ఒక తెలివితక్కువ ధనవంతుడి గురించి.</a:t>
            </a:r>
            <a:r xmlns:a="http://schemas.openxmlformats.org/drawingml/2006/main">
              <a:rPr lang="t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ధనవంతుడు తన సంపద మరియు ధాన్యం కోసం ఒక పెద్ద గిడ్డంగిని నిర్మించడానికి సంతోషించాడు. "నేను గిడ్డంగిలో చాలా ఆహారాన్ని సేకరించాను, నా ఆత్మ, ఇప్పుడు మీరే ఆనందించండి!"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దేవుడు ధనవంతుడితో చెప్పాడు.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"నువ్వు మూర్ఖుడివి! ఈరోజు నేను నీ ప్రాణం తీస్తే నీ సంపదలన్నీ ఎవరి సొత్తు?"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“రాజు పుట్టగానే ఈ నక్షత్రం కనిపిస్తుంది! నక్షత్రాన్ని అనుసరిస్తాం! ” వైద్యులు నక్షత్రాన్ని అనుసరించడం ప్రారంభించారు.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మాట్లాడటం ముగించి ఇలా అన్నాడు.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"మీ కోసం సంపదను నిల్వ చేయవద్దు, కానీ దేవుని కోసం, అవసరమైన వారికి సహాయం చేయడానికి మీ వంతు కృషి చేయండి.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మీ డబ్బు దేనికి ఉపయోగించబడుతుంది?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ఇది కేవలం మిమ్మల్ని సంతృప్తి పరచడానికి మాత్రమే ఉపయోగించబడుతుందా?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డబ్బు వినియోగించాలి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మహిమ కొరకు.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దేవుని రాజ్యానికి చెందిన ప్రజలం. అందువల్ల, మన స్వంత డబ్బుతో అవసరమైన వారికి సహాయం చేయడం అవసరం.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సమస్త జీవితానికి, సమస్త సంపదలకు యజమాని.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తెలివితక్కువ ధనవంతుడు తన ఆత్మ కోసం ఏమి చేసాడు?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పేదలకు సహాయం చేసాడు.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అతడు దేవుణ్ణి ఆరాధించాడు.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సువార్త బోధించాడు.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చాలా సంపదను నిల్వ చేశాడు.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అతను చాలా సంపదను నిల్వ చేశాడు.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"అయితే దేవుడు అతనితో ఇలా అన్నాడు, 'మూర్ఖుడా! ఈ రాత్రి నీ ప్రాణం నీ నుండి డిమాండ్ చేయబడుతుంది. అప్పుడు నీవు నీ కోసం సిద్ధం చేసుకున్నది ఎవరికి లభిస్తుంది?'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69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తప్పిపోయిన గొర్రెల కోసం వెతుకుతున్నారు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అదే విధంగా పశ్చాత్తాపపడాల్సిన అవసరం లేని తొంభై తొమ్మిది మంది నీతిమంతుల కంటే పశ్చాత్తాపపడే ఒక పాపిని గురించి పరలోకంలో ఎక్కువ సంతోషం ఉంటుందని నేను మీకు చెప్తున్నాను.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ఒకరోజు ఒక గొర్రె తన స్నేహితుల గొర్రెల నుండి వేరు చేయబడి ఒంటరిగా మిగిలిపోయింది.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గొర్రెల కాపరి గొర్రెలను లెక్కించాడు మరియు వందలో ఒకటి అదృశ్యమైనట్లు కనుగొన్నాడు!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గొర్రెల కాపరి 99 గొర్రెలను విడిచిపెట్టి, తప్పిపోయిన గొర్రె కోసం వెతకడానికి బయలుదేరాడు.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నక్షత్రం బెత్లెహెం లాయం మీద ఆగిపోయింది. యేసు బేత్లెహేములో జన్మించాడని బైబిల్ ప్రవచించింది.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చివరకు గొర్రెల కాపరి తప్పిపోయిన గొర్రెను కనుగొన్నాడు.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గొర్రెల కాపరి ఆనందంతో గొర్రెలతో ఇంటికి వచ్చి పెద్ద విందు చేసాడు.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మాట్లాడటం ముగించి ఇలా అన్నాడు.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"గొర్రెల కాపరి తప్పిపోయిన గొఱ్ఱెను కనుగొని సంతోషించినట్లే,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 పాప పశ్చాత్తాపంతో దేవుడు సంతోషిస్తాడు."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తప్పిపోయిన గొర్రెను కనుగొనడానికి గొర్రెల కాపరి లెక్కలేనన్ని త్యాగాలు చేయాల్సి వచ్చింది.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మనలను రక్షించడానికి యేసు తన ప్రాణాలను అర్పించాడు.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తప్పిపోయిన గొర్రెలా మనలను రక్షించినందుకు యేసుకు కృతజ్ఞతలు చెప్పాలి.</a:t>
            </a:r>
            <a:r xmlns:a="http://schemas.openxmlformats.org/drawingml/2006/main">
              <a:rPr lang="t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</a:t>
            </a:r>
            <a:r xmlns:a="http://schemas.openxmlformats.org/drawingml/2006/main">
              <a:rPr lang="te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ఉంది..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పాపం నుండి మన పశ్చాత్తాపాన్ని చూసి సంతోషించేవాడు యేసు.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తప్పిపోయిన గొర్రె కోసం వెతుకుతున్నప్పుడు కాపరి ఏమి చేయలేదు?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తప్పిపోయిన గొర్రెలను వెతకడానికి అతను 99 గొర్రెలను విడిచిపెట్టాడు.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పోయిన వ్యక్తిని కనుగొన్నందుకు అతను సంతోషించాడు.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ఒక కొత్త గొర్రెను కొన్నాడు.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పార్టీ కోసం ప్రజలను పిలిచాడు.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అతను ఒక కొత్త గొర్రెను కొన్నాడు.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అదే విధంగా పశ్చాత్తాపపడాల్సిన అవసరం లేని తొంభై తొమ్మిది మంది నీతిమంతుల కంటే పశ్చాత్తాపపడే ఒక పాపిని గురించి పరలోకంలో ఎక్కువ సంతోషం ఉంటుందని నేను మీకు చెప్తున్నాను.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70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ది స్టోరీ ఆఫ్ గుడ్ సమారిటన్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"ఈ ముగ్గురిలో ఎవరు దొంగల చేతిలో పడిన వ్యక్తికి పొరుగువాడు అని మీరు అనుకుంటున్నారు?"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ధర్మశాస్త్ర నిపుణుడు, "అతని కరుణించినవాడు" అని జవాబిచ్చాడు. యేసు అతనితో, “వెళ్లి అలాగే చేయి” అని చెప్పాడు.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ఓ వ్యక్తి ఒంటరిగా నడుచుకుంటూ వెళ్తుండగా దొంగలు కలిశారు. వారు అతని బట్టలు విప్పి, కొట్టి, సగం చనిపోయాడు.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అప్పుడు దారిలో ఒక పూజారి అతన్ని చూశాడు, అతను అవతలి వైపు వెళ్ళాడు. అలాగే ఒక లేవీయుడు కూడా చేశాడు.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బెత్లెహేమ్ లాయం లోపల మేరీ, జోసెఫ్ మరియు రాజుగా భూమిపైకి వచ్చిన శిశువు యేసు ఉన్నారు.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మూడవదిగా, ఒక సమరయుడు ఆయనను చూడడం జరిగింది. సమరయులు యూదులు ఇష్టపడని వ్యక్తులు.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కానీ, సమరయుడు అతనిపై జాలిపడి, అతనిని బాగా చూసుకున్నాడు.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ఇలా అన్నాడు: "దేవుని ప్రజలు, ఏ సమయంలోనైనా, అవసరమైన వారికి సహాయం చేసే మంచి పొరుగువారై ఉండాలి."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పూజారి మరియు లేవీయులు పైకి, దేవునికి దగ్గరగా కనిపించారు, కానీ వారు మరెవరినీ ప్రేమించలేదు.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సమారిటన్, ఉపరితలంపై, దేవునికి దగ్గరగా లేనట్లు అనిపించింది, కానీ ఇతరులను ప్రేమించడానికి ఇష్టపడే మంచి పొరుగువాడు.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కూడా దేవునికి దగ్గరగా ఉంటే మన పొరుగువారికి సహాయం చేసేవారిగా ఉండాలి.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దోచుకున్న వారిలాగే మనం కూడా మన పాపాలకు బలవన్మరణానికి గురవుతున్నాం.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 ఈ భయంకరమైన పరిస్థితి నుండి మనలను రక్షించినవాడు యేసు.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దోచుకున్న వ్యక్తిని చూసినప్పుడు యాజకుడు మరియు లేవీయులు ఏమి చేసారు?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అతని కొరకు ప్రార్థించారు.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అతని గాయాలకు చికిత్స చేశాడు.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అతన్ని ఆసుపత్రికి తీసుకెళ్లారు.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అవతలి వైపు అతనిని దాటి వెళ్ళారు.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వారు అవతలి వైపు అతనిని దాటి వెళ్ళారు.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"ఈ ముగ్గురిలో ఎవరు దొంగల చేతిలో పడిన వ్యక్తికి పొరుగువాడు అని మీరు అనుకుంటున్నారు?"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/>
              <a:t>ధర్మశాస్త్ర నిపుణుడు, "అతని కరుణించినవాడు" అని జవాబిచ్చాడు. యేసు అతనితో, “వెళ్లి అలాగే చేయి” అని చెప్పాడు.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71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మేరీ మరియు మార్తా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4000"/>
              <a:t>కానీ ఒక విషయం మాత్రమే అవసరం. మేరీ మంచిదాన్ని ఎన్నుకుంది, అది ఆమె నుండి తీసివేయబడదు.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మేరీ మరియు మార్త ఇంటికి యేసు ఆహ్వానించబడ్డాడు.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తూర్పు నుండి వచ్చిన వైద్యులు యేసుకు కానుకగా సిద్ధం చేసిన బంగారం, ధూపం మరియు మిర్రులను ఇచ్చారు. "ఈ దేశానికి వచ్చినందుకు యేసు ధన్యవాదాలు!"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మార్త పనిలో నిమగ్నమై ఉండగా, మరియ యేసు చెప్పేది ఆసక్తిగా విన్నది.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"నేను చాలా బిజీగా ఉన్నప్పుడు మేరీ నన్ను ఒంటరిగా పని చేయనివ్వడాన్ని నేను నమ్మలేకపోతున్నాను," అని మార్తా అనుకుంది.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చివరికి, మార్త యేసుకు ఫిర్యాదు చేసింది. "యేసు, దయచేసి మేరీని వెళ్ళనివ్వండి. నేను ఒంటరిగా చేయవలసిన పని చాలా ఉంది."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చెప్పాడు, "అతిగా చేయవద్దు. మరియ వినడానికి ఇష్టపడుతుంది, కాబట్టి ఆమె వింటూనే ఉంటుంది."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తమకు చాలా పనులున్నప్పుడు మరియ యేసు మాట వినడం సరికాదని మార్త భావించింది.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యేసు చెప్పేది వినడం అన్నింటికన్నా విలువైనదని యేసు వారికి బోధించాడు.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బైబిల్ వినడానికి మరియు నేర్చుకునే సమయం మనకు అత్యంత విలువైన సమయం.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బైబిలు వినడానికి మరియు నేర్చుకునే సమయాన్ని మనం కోల్పోకూడదు.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3200"/>
              <a:t>యేసు ఎవరు?</a:t>
            </a:r>
            <a:r xmlns:a="http://schemas.openxmlformats.org/drawingml/2006/main">
              <a:rPr lang="t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దేవుని వాక్యం వినేవారిని ప్రేమించేవాడు యేసు.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క్విజ్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మార్తా చాలా పని చేస్తున్నప్పుడు మేరీ ఏమి చేసింది?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ఆమె ప్రార్థించింది.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ఆమె యేసు మాట విన్నది.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ఆమె నిద్రపోతోంది.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ఆమె మార్తాకు చాలా సహాయం చేసింది.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e" altLang="ko-KR" sz="2800">
                <a:solidFill>
                  <a:srgbClr val="ff0000"/>
                </a:solidFill>
              </a:rPr>
              <a:t>ఆమె యేసు మాట విన్నది.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000"/>
              <a:t>నేటి మాట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4000"/>
              <a:t>కానీ ఒక విషయం మాత్రమే అవసరం. మేరీ మంచిదాన్ని ఎన్నుకుంది, అది ఆమె నుండి తీసివేయబడదు.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ఇశ్రాయేలులోని గలిలయలో మేరీ అనే కన్య నివసించేది. ఆమెకు జోసెఫ్ అనే యువకుడితో నిశ్చితార్థం జరిగింది.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/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వైద్యులు ఇశ్రాయేలీయులకు చాలా దూరంలో ఉన్న యేసును ఆరాధించడానికి వచ్చారు.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ప్రజలకు నిజమైన రాజు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ప్రపంచం అంతటా.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నా రాజు కూడా.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ఎల్లప్పుడూ రాజుగా ఉన్న యేసును ఆరాధిస్తూ మరియు అనుసరించే జీవితాన్ని గడపాలి.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 ఆరాధనకు అర్హుడు.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పుట్టినరోజు బహుమతిగా ఏది పొందలేదు?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బంగారం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ధూపం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మిర్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కంప్యూటర్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కంప్యూటర్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ఇంటికి వచ్చినప్పుడు, వారు పిల్లవాడిని అతని తల్లి మేరీతో చూసి, వంగి నమస్కరించారు. అప్పుడు వారు తమ సంపదను తెరిచి, అతనికి బంగారు ధూపద్రవ్యాలు మరియు మిర్రులను బహుమానంగా ఇచ్చారు.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మత్తయి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నం.</a:t>
            </a:r>
            <a:r xmlns:a="http://schemas.openxmlformats.org/drawingml/2006/main">
              <a:rPr lang="te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బేబీ జీసస్ ఈజిప్ట్ పారిపోయాడు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వెళ్ళిన తరువాత, యెహోవా దూత యోసేపుకు కలలో కనిపించాడు. "లేవండి," అతను చెప్పాడు, "పిల్లవాడిని మరియు అతని తల్లిని తీసుకొని ఈజిప్టుకు పారిపోండి. నేను చెప్పే వరకు అక్కడే ఉండండి, ఎందుకంటే హేరోదు అతన్ని చంపడానికి పిల్లవాడిని వెతకబోతున్నాడు."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మత్తయి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ఇజ్రాయెల్ రాజు హేరోదు, మాగీ ద్వారా యేసు పుట్టిన వార్తను విని, యేసును చంపడానికి పన్నాగం పన్నాడు.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అయితే, హేరోదు కుట్ర అంతా తెలిసిన దేవుడు, హేరోదు నుండి మాగీ దూరంగా వెళ్లాలని కలలో చెప్పాడు.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అలాగే, మేరీ భర్త జోసెఫ్ ఒక దేవదూత కలలో ఇలా చెప్పడం విన్నాడు: “ఈజిప్టుకు పారిపో. హేరోదు యేసును చంపబోతున్నాడు.”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అది విన్న యోసేపు మరియను, శిశువు యేసును తీసుకొని హేరోదు నుండి ఈజిప్టుకు పారిపోయాడు.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ఒకరోజు మేరీకి ఒక దేవదూత కనిపించాడు. “నమస్కారములు, అత్యంత ప్రీతిపాత్రులారా! ప్రభువు నీతో ఉన్నాడు."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ఇంతలో, తాను మాంత్రికులచే మోసపోయానని తెలుసుకున్న హేరోదు, బెత్లెహేము శిశువులందరినీ చంపమని భయంకరమైన ఆజ్ఞ ఇచ్చాడు. హేరోదు చనిపోయే వరకు యేసు ఈజిప్టులోనే ఉండవలసి వచ్చింది.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గొర్రెల కాపరులు మరియు జ్ఞానులు యేసు ఎవరో గుర్తించారు.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అయితే, హేరోదు అనే రాజు యేసును గుర్తించలేదు. అంతేకాదు, తన దురాశ కారణంగా యేసును చంపడానికి క్రూరమైన పాపాలు చేశాడు.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గురించి వినడానికి నిరాకరించే చాలా మంది ప్రజలు ప్రపంచంలో ఉన్నారు.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ఇది చాలా తీవ్రమైన పాపం.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మనిషి శక్తితో ఆపడానికి ధైర్యం చేయలేని వ్యక్తి యేసు.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హేరోదు నుండి యేసు ఎక్కడ తప్పించుకున్నాడు?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ఈజిప్ట్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అమెరికా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కొరియా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ఇస్రియల్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ఈజిప్ట్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వారు వెళ్ళిన తరువాత, యెహోవా దూత యోసేపుకు కలలో కనిపించాడు. "లేవండి," అతను చెప్పాడు, "పిల్లవాడిని మరియు అతని తల్లిని తీసుకొని ఈజిప్టుకు పారిపోండి. నేను చెప్పే వరకు అక్కడే ఉండండి, ఎందుకంటే హేరోదు అతన్ని చంపడానికి పిల్లవాడిని వెతకబోతున్నాడు."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మత్తయి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49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ఆలయం వద్ద బాయ్ జీసస్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"మీరు నా కోసం ఎందుకు వెతుకుతున్నారు?" అతను అడిగాడు. "నేను మా నాన్నగారి ఇంట్లో ఉండాలని నీకు తెలియదా?"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పస్కా పండుగలో, యేసు 12 సంవత్సరాల వయస్సులో ఉన్నప్పుడు, అతను మరియు అతని తల్లిదండ్రులు యెరూషలేములోని ఆలయానికి వచ్చారు.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యెరూషలేములోని దేవాలయం నుండి ఇంటికి వెళ్తుండగా, జోసెఫ్ మరియు మేరీలు యేసును కనుగొనలేకపోయారు.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జోసెఫ్ మరియు మేరీ యేసును కనుగొనడానికి యెరూషలేములోని ఆలయానికి తిరిగి వెళ్లారు.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"మేరీ, నీవు ఒక కుమారునికి జన్మనిస్తావు మరియు అతనికి యేసు అని పేరు పెట్టాలి." ఈ వార్తలకు ఆమె భయపడింది.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“నేను మా నాన్నగారి ఇంట్లో ఉన్నానని నీకు తెలియదా?“ యేసు దేవాలయంలో బైబిలు బోధకులతో చర్చిస్తున్నాడు, యేసు జ్ఞానాన్ని చూసి వారంతా ఆశ్చర్యపోయారు.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అప్పటి నుండి, బాలుడైన యేసు తన జ్ఞానం మరియు ఎత్తు పెరిగేకొద్దీ దేవునితో మరియు ప్రజలతో మరింత ప్రేమను పెంచుకున్నాడు.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బాలుడైన యేసుకు తాను దేవుని కుమారుడని చిన్నప్పటి నుండే తెలుసు. మరియు రక్షకునిగా జీవితానికి హృదయపూర్వకంగా సిద్ధమయ్యారు.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మేం చిన్నవాళ్లమే అయినా..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దేవుని బిడ్డలమని స్పష్టంగా గుర్తుంచుకోవాలి.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 మనం దేవుని పిల్లలుగా జీవిస్తున్నామని దేవునికి మరియు ప్రజలకు చూపించాలి.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దేవుని కుమారుడే, అయితే అతను శారీరక తల్లిదండ్రులకు వినయం మరియు విధేయత చూపడంలో మాదిరిని ఉంచాడు.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తప్పిపోయిన యేసు ఎక్కడ ఉన్నాడు?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లో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ది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ముఖము కడుగుకొని, తలదువ్వుకొని, దుస్తులు ధరించు పద్ధతి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రాజభవనంలో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లో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ది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మందిరము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ఇంట్లో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గుడిలో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"మీరు నా కోసం ఎందుకు వెతుకుతున్నారు?" అతను అడిగాడు. "నేను మా నాన్నగారి ఇంట్లో ఉండాలని నీకు తెలియదా?"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లూకా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50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యొక్క బాప్టిజం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"ప్రభువు కొరకు మార్గము సిద్ధపరచుము, ఆయన కొరకు సరళమైన త్రోవలు వేయుము" అని ఎడారిలో ఒకడు పిలిచే స్వరం.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4.అలాగే యోహాను ఎడారి ప్రాంతంలో బాప్తిస్మం తీసుకుని, పాప క్షమాపణ కోసం పశ్చాత్తాపంతో కూడిన బాప్టిజం గురించి బోధిస్తూ వచ్చాడు.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యేసుకు ముప్పై ఏళ్లు ఉన్నప్పుడు, ఎడారిలో ఒక వింత మనిషి ఒంటె బట్టలు ధరించి, గొల్లభామలు మరియు అడవి తేనె తింటూ కనిపించాడు.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అతని పేరు జాన్ బాప్టిస్ట్. రక్షకుడు వస్తాడు కాబట్టి ప్రజలు పశ్చాత్తాపపడి బాప్తిస్మం తీసుకోవాలని ఆయన పిలుపునిచ్చారు.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కానీ, ఆమె దేవుని సందేశాన్ని పాటించింది. “నేను ప్రభువు సేవకుడను. నువ్వు చెప్పినట్లే నాకు జరగాలి” అన్నాడు.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'నా తర్వాత వచ్చే వారిని సిద్ధం చేయడానికి నేను ఇక్కడ ఉన్నాను!'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 బాప్టిస్ట్ యేసు మార్గాన్ని సిద్ధం చేస్తున్నాడు.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కూడా జాన్ బాప్టిస్ట్ ద్వారా బాప్తిస్మం తీసుకోవడానికి వచ్చాడు.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“చూడు! దేవుని గొర్రెపిల్ల, ఇది లోక పాపమును తీసివేయును! జాన్ బాప్టిస్ట్ యేసును బిగ్గరగా పరిచయం చేశాడు.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యోహానుచే బాప్తిస్మం తీసుకున్నప్పుడు, పరలోకం నుండి ఒక స్వరం వచ్చింది, పరిశుద్ధాత్మ పావురంలా అతనిపైకి దిగింది: “నీవు నా కుమారుడవు, నేను ప్రేమించుచున్నాను; మీతో నేను బాగా సంతోషిస్తున్నాను."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 బాప్టిస్ట్ తనను తాను హెచ్చించుకోలేదు.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 తన జీవితాన్ని పూర్తిగా యేసును పరిచయం చేయడానికి అంకితం చేశాడు.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నేను ఎవరి కోసం జీవిస్తున్నాను?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 బాప్టిస్ట్ లాగా, మనం గొప్పగా చెప్పుకోవడం మరియు నన్ను గొప్పగా చెప్పుకోవడం కంటే యేసును ఉన్నతీకరించే మరియు పరిచయం చేసే జీవితాన్ని గడపాలి.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దేవుని ఏకైక కుమారుడు.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బాప్తిస్మం తీసుకున్నప్పుడు పరలోకం నుండి ఏమి వచ్చింది 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కాకి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పరిశుద్ధాత్మ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ఉష్ట్రపక్షి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పిచ్చుక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పరిశుద్ధాత్మ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"ప్రభువు కొరకు మార్గము సిద్ధపరచుము, ఆయన కొరకు సరళమైన త్రోవలు వేయుము" అని ఎడారిలో ఒకడు పిలిచే స్వరం.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4.అలాగే యోహాను ఎడారి ప్రాంతంలో బాప్తిస్మం తీసుకుని, పాప క్షమాపణ కోసం పశ్చాత్తాపంతో కూడిన బాప్టిజం గురించి బోధిస్తూ వచ్చాడు.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మార్క్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51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యేసు సాతాను చేత శోధించబడ్డాడు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అతనితో, "సాతానా, నన్ను విడిచిపెట్టు! 'నీ దేవుడైన ప్రభువును ఆరాధించు, ఆయనను మాత్రమే సేవించు' అని వ్రాయబడియున్నది."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నలభై రోజులు ఉపవాసం ఉండి ప్రార్థించిన తర్వాత, సాతాను ప్రత్యక్షమై యేసును శోధించాడు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e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కాబట్టి, ఆమె కన్య అయినప్పటికీ, ఆమె గర్భవతి అయింది. ఈ పిల్లవాడి పేరు యేసు. భవిష్యత్తులో ప్రజలందరినీ వారి పాపాల నుండి రక్షించే దేవుని కుమారుడు.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"నువ్వు ఆకలితో ఉన్నావా? ఈ రాయితో అన్నం పిండి చేసి తినండి!” సాతాను మొదటి పరీక్ష చేసాడు. కానీ యేసు దేవుని వాక్యంతో పరీక్షను ఓడించాడు.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“అయితే ఇక్కడి నుండి దూకు! నీవు దేవుని కుమారుడివైతే, నీవు చావవు.” దేవాలయం పైభాగంలో సాతాను యేసును రెండవసారి పరీక్షించాడు.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ఈ సమయంలో, అతను యేసును చాలా ఎత్తైన కొండపైకి తీసుకెళ్లి, యేసుకు ప్రపంచంలోని రాజ్యమంతా చూపించి, “నువ్వు నాకు నమస్కరిస్తే, ఇవన్నీ నీకు ఇస్తాను!” అన్నాడు. కానీ యేసు దేవుని వాక్యంతో మూడవ పరీక్షను తిరస్కరించాడు.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చివరికి, యేసు సాతాను శోధనలన్నిటినీ ఓడించాడు. అన్ని శోధనలను అధిగమించిన యేసు పట్ల దేవుడు సంతోషించాడు.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దేవుని కుమారుడు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మనలాగే అతడు కూడా సాతానుచే శోధించబడ్డాడు.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దేవుని వాక్యంతో యేసు సాతాను శోధనను అధిగమించాడు.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సాతాను ఇంకా మనల్ని శోధిస్తున్నాడు.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అయితే, యేసు వలె, మనం దేవుని వాక్యంతో సాతాను యొక్క శోధనను అధిగమించగలము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ఎదుర్కొనే ప్రలోభాలను అధిగమించడానికి యేసు మనకు సహాయకుడు. మరియు అతను మనం ఎదుర్కొనే అన్ని సవాళ్లను అర్థం చేసుకుంటాడు మరియు వాటిని అధిగమించడంలో మాకు సహాయం చేస్తాడు.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సాతాను యేసుకు ఎన్ని పరీక్షలు పెట్టాడు?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ఒకటి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రెండు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మూడు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నాలుగు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మూడు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అతనితో, "సాతానా, నన్ను విడిచిపెట్టు! 'నీ దేవుడైన ప్రభువును ఆరాధించు, ఆయనను మాత్రమే సేవించు' అని వ్రాయబడియున్నది."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మాథ్యూ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52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నీటి</a:t>
            </a:r>
            <a:r xmlns:a="http://schemas.openxmlformats.org/drawingml/2006/main">
              <a:rPr lang="te" altLang="en-US" sz="4400"/>
              <a:t> </a:t>
            </a:r>
            <a:r xmlns:a="http://schemas.openxmlformats.org/drawingml/2006/main">
              <a:rPr lang="te" altLang="ko-KR" sz="4400"/>
              <a:t>వైన్‌గా మారిపోయింది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గలిలయలోని కానాలో చేసిన అద్భుత సూచనలలో ఇది మొదటిది. ఆ విధంగా ఆయన తన మహిమను వెల్లడించాడు, ఆయన శిష్యులు ఆయనపై విశ్వాసం ఉంచారు.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మేరీకి పెళ్లి కాకపోయినా కొడుకు పుట్టడానికి భయపడింది.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అయితే, ఆమె విశ్వాసంతో దేవుని వాక్యాన్ని స్వీకరించింది మరియు పాటించింది.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మనం దేవుని వాక్యాన్ని విశ్వసించి, పాటించినప్పుడు మనం భయపడవచ్చు. కానీ మేరీ ఒప్పుకోలు లాగా, “నువ్వు చెప్పినట్లు నాకు జరగాలి” అని మనం ఒప్పుకోవాలి.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గలిలీలోని కానాలో ఒక పెళ్లి జరిగింది. యేసు మరియు అతని శిష్యులు కూడా వివాహానికి ఆహ్వానించబడ్డారు.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కానీ ఒక సమస్య వచ్చింది. వైన్ అయిపోయింది. వైన్ లేకుండా, మీరు విందు చేయలేరు.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ఇంట్లోని సేవకులను కూజాలో నీళ్లు పోయించాడు. సేవకులు వారు కోరినది చేసారు.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ఆ తర్వాత జాడీలోని నీటిని రుచిగా తీసుకున్నారు. కూజాలోని నీరు చాలా రుచికరమైన వైన్‌గా మారింది.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అతిథులు వైన్ రుచి చూసి ఆశ్చర్యపోయారు. వారికి మొదటి సారి కంటే రుచికరమైన వైన్ అందించబడింది మరియు యేసు చేసిన అద్భుతానికి ధన్యవాదాలు, విందు మరింత ఉత్సాహంగా ఉంటుంది.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పాఠం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కాలంలో, వైన్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విందులో ఖచ్చితంగా అవసరం.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నీటిని ద్రాక్షారసముగా చేసి, విందుకి కావలసినవి సమకూర్చాడు.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మనకు, యేసు అనివార్యమైన వ్యక్తి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విందులో వైన్ లాగా.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తనను తాను మనకిచ్చిన యేసు కృపను మనం గుర్తుంచుకోవాలి.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WHO</a:t>
            </a:r>
            <a:r xmlns:a="http://schemas.openxmlformats.org/drawingml/2006/main">
              <a:rPr altLang="en-US" lang="te" sz="3200"/>
              <a:t> </a:t>
            </a:r>
            <a:r xmlns:a="http://schemas.openxmlformats.org/drawingml/2006/main">
              <a:rPr altLang="ko-KR" lang="te" sz="3200"/>
              <a:t>ఉంది</a:t>
            </a:r>
            <a:r xmlns:a="http://schemas.openxmlformats.org/drawingml/2006/main">
              <a:rPr altLang="en-US" lang="te" sz="3200"/>
              <a:t> </a:t>
            </a:r>
            <a:r xmlns:a="http://schemas.openxmlformats.org/drawingml/2006/main">
              <a:rPr altLang="ko-KR" lang="te" sz="3200"/>
              <a:t>యేసునా?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 సంతోషము, విందు ద్రాక్షారసము వంటిది.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నీటిని దేనిగా మార్చాడు?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పాలు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నారింజ రసం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బ్రెడ్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వైన్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వైన్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గలిలయలోని కానాలో చేసిన అద్భుత సూచనలలో ఇది మొదటిది. ఆ విధంగా ఆయన తన మహిమను వెల్లడించాడు, ఆయన శిష్యులు ఆయనపై విశ్వాసం ఉంచారు.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సంఖ్య 53 దేవుని వాక్యము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e" altLang="ko-KR" sz="4400"/>
              <a:t>నికోదేమస్ రాత్రి యేసు దగ్గరకు వచ్చాడు.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e" sz="3200">
                <a:solidFill>
                  <a:srgbClr val="FF0000"/>
                </a:solidFill>
              </a:rPr>
              <a:t>యేసు ఎవరు?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మన రక్షకునిగా భూమిపైకి వచ్చాడు.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ఇలా జవాబిచ్చాడు, “నేను మీతో నిజం చెప్తున్నాను, నీరు మరియు ఆత్మ ద్వారా జన్మించకపోతే ఎవరూ దేవుని రాజ్యంలో ప్రవేశించలేరు.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ఇశ్రాయేలు బోధకుడైన నికోదేమస్ అనే వ్యక్తి ఉన్నాడు.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అతను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వచ్చింది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కు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కు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అడగండి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వద్ద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రాత్రి.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"నేను దేవుని రాజ్యంలో ఎలా ప్రవేశించగలను?"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"మీరు మళ్ళీ జన్మించకపోతే, మీరు దేవుని రాజ్యంలో ప్రవేశించలేరు." యేసు జవాబిచ్చాడు.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తను మళ్లీ పుట్టాలని అర్థం కాలేదు. "నేను నా తల్లి గర్భంలోకి తిరిగి వెళ్లి మళ్ళీ బయటకు వస్తానా?"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“శరీరం కాదు ఆత్మ మళ్లీ పుట్టాలి. "మనిషి నీరు మరియు పవిత్రాత్మతో మళ్లీ జన్మించగలడు." యేసు జవాబిచ్చాడు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"మీరు నన్ను నమ్మి రక్షించబడాలి." యేసు నికోదేమస్‌కి మళ్లీ పుట్టడమనే రహస్యాన్ని చెప్పాడు.</a:t>
            </a:r>
            <a:r xmlns:a="http://schemas.openxmlformats.org/drawingml/2006/main">
              <a:rPr lang="t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ఈరోజు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పాఠం</a:t>
            </a:r>
            <a:r xmlns:a="http://schemas.openxmlformats.org/drawingml/2006/main">
              <a:rPr altLang="en-US" lang="te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మీరు యేసును విశ్వసిస్తే,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మీ ఆత్మ మళ్లీ పుడుతుంది.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యేసును విశ్వసించే వారు మళ్లీ జన్మించారు మరియు మీరు అవుతారు</a:t>
            </a:r>
            <a:r xmlns:a="http://schemas.openxmlformats.org/drawingml/2006/main">
              <a:rPr altLang="en-US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పాపాన్ని ద్వేషించడం మరియు దేవుణ్ణి ప్రేమించడం.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నువ్వు మళ్ళీ పుట్టావా?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మేము యేసును నమ్ముతాము మరియు తిరిగి జన్మించాము. కాబట్టి, మనం ప్రపంచానికి భిన్నమైన వ్యక్తులమని గుర్తుంచుకోవాలి.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3200"/>
              <a:t>యేసు ఎవరు?</a:t>
            </a:r>
            <a:r xmlns:a="http://schemas.openxmlformats.org/drawingml/2006/main">
              <a:rPr altLang="en-US" lang="t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rgbClr val="0070c0"/>
                </a:solidFill>
              </a:rPr>
              <a:t>యేసు..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</a:t>
            </a:r>
            <a:r xmlns:a="http://schemas.openxmlformats.org/drawingml/2006/main">
              <a:rPr altLang="en-US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తనను నమ్మిన వారిని నీతిమంతులుగా చేసి మళ్లీ జన్మనిచ్చేవాడు.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క్విజ్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మనల్ని మళ్లీ పుట్టేలా చేయడం ఏమిటి?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నీరు మరియు ఆత్మతో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నూనె మరియు అగ్నితో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కన్నీరు మరియు పాటలతో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ప్రార్థన మరియు ఆరాధనతో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e" sz="2800">
                <a:solidFill>
                  <a:srgbClr val="ff0000"/>
                </a:solidFill>
              </a:rPr>
              <a:t>నీరు మరియు ఆత్మతో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e" sz="4000">
                <a:solidFill>
                  <a:srgbClr val="ff0000"/>
                </a:solidFill>
              </a:rPr>
              <a:t>నేటి మాట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యేసు ఇలా జవాబిచ్చాడు, “నేను మీతో నిజం చెప్తున్నాను, నీరు మరియు ఆత్మ ద్వారా జన్మించకపోతే ఎవరూ దేవుని రాజ్యంలో ప్రవేశించలేరు.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జాన్</a:t>
            </a:r>
            <a:r xmlns:a="http://schemas.openxmlformats.org/drawingml/2006/main">
              <a:rPr altLang="en-US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